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58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6C76-7ED4-478C-BEC6-E36D82A658A3}" type="datetimeFigureOut">
              <a:rPr lang="cs-CZ" smtClean="0"/>
              <a:t>04.09.2024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183D-C466-41AB-848D-665B8E327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27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6C76-7ED4-478C-BEC6-E36D82A658A3}" type="datetimeFigureOut">
              <a:rPr lang="cs-CZ" smtClean="0"/>
              <a:t>04.09.2024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183D-C466-41AB-848D-665B8E327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00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6C76-7ED4-478C-BEC6-E36D82A658A3}" type="datetimeFigureOut">
              <a:rPr lang="cs-CZ" smtClean="0"/>
              <a:t>04.09.2024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183D-C466-41AB-848D-665B8E327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26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6C76-7ED4-478C-BEC6-E36D82A658A3}" type="datetimeFigureOut">
              <a:rPr lang="cs-CZ" smtClean="0"/>
              <a:t>04.09.2024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183D-C466-41AB-848D-665B8E327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81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6C76-7ED4-478C-BEC6-E36D82A658A3}" type="datetimeFigureOut">
              <a:rPr lang="cs-CZ" smtClean="0"/>
              <a:t>04.09.2024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183D-C466-41AB-848D-665B8E327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47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6C76-7ED4-478C-BEC6-E36D82A658A3}" type="datetimeFigureOut">
              <a:rPr lang="cs-CZ" smtClean="0"/>
              <a:t>04.09.2024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183D-C466-41AB-848D-665B8E327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57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6C76-7ED4-478C-BEC6-E36D82A658A3}" type="datetimeFigureOut">
              <a:rPr lang="cs-CZ" smtClean="0"/>
              <a:t>04.09.2024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183D-C466-41AB-848D-665B8E327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77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6C76-7ED4-478C-BEC6-E36D82A658A3}" type="datetimeFigureOut">
              <a:rPr lang="cs-CZ" smtClean="0"/>
              <a:t>04.09.2024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183D-C466-41AB-848D-665B8E327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97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6C76-7ED4-478C-BEC6-E36D82A658A3}" type="datetimeFigureOut">
              <a:rPr lang="cs-CZ" smtClean="0"/>
              <a:t>04.09.2024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183D-C466-41AB-848D-665B8E327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01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6C76-7ED4-478C-BEC6-E36D82A658A3}" type="datetimeFigureOut">
              <a:rPr lang="cs-CZ" smtClean="0"/>
              <a:t>04.09.2024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183D-C466-41AB-848D-665B8E327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25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6C76-7ED4-478C-BEC6-E36D82A658A3}" type="datetimeFigureOut">
              <a:rPr lang="cs-CZ" smtClean="0"/>
              <a:t>04.09.2024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9183D-C466-41AB-848D-665B8E327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21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D6C76-7ED4-478C-BEC6-E36D82A658A3}" type="datetimeFigureOut">
              <a:rPr lang="cs-CZ" smtClean="0"/>
              <a:t>04.09.2024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9183D-C466-41AB-848D-665B8E327A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79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kampodevitce.cz/dva-zasadni-kroky-pri-hledani-kam-po-devitc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tlasskolstvi.cz/ss499-stredni-skola-remeslna-jaromer-studnickova-260" TargetMode="External"/><Relationship Id="rId2" Type="http://schemas.openxmlformats.org/officeDocument/2006/relationships/hyperlink" Target="https://www.vybiramstred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foabsolvent.cz/Obory/1/9-10-12-13-14-15?NastavKraj=True#filtrFor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lmondo.cz/materialy-pro-karierove-poradenstvi" TargetMode="External"/><Relationship Id="rId2" Type="http://schemas.openxmlformats.org/officeDocument/2006/relationships/hyperlink" Target="https://www.mujzivotposkole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4" y="0"/>
            <a:ext cx="1214437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392737"/>
          </a:xfrm>
        </p:spPr>
        <p:txBody>
          <a:bodyPr/>
          <a:lstStyle/>
          <a:p>
            <a:r>
              <a:rPr lang="cs-CZ" dirty="0" smtClean="0"/>
              <a:t>Co nás čeká v devítce?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flipV="1">
            <a:off x="1524000" y="5257800"/>
            <a:ext cx="9144000" cy="1143000"/>
          </a:xfrm>
        </p:spPr>
        <p:txBody>
          <a:bodyPr>
            <a:normAutofit/>
          </a:bodyPr>
          <a:lstStyle/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8644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Začnu uvažovat nad výběrem SŠ…..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Mám už nějakou představu?</a:t>
            </a:r>
          </a:p>
          <a:p>
            <a:r>
              <a:rPr lang="cs-CZ" dirty="0" smtClean="0"/>
              <a:t>2) S kým se poradím? Dokážu to i sám(a)?</a:t>
            </a:r>
          </a:p>
          <a:p>
            <a:r>
              <a:rPr lang="cs-CZ" dirty="0" smtClean="0"/>
              <a:t>3) Je reálné, aby se mi vyplnil sen „Když jsem byl(a) malý(á)…….?„</a:t>
            </a:r>
          </a:p>
          <a:p>
            <a:endParaRPr lang="cs-CZ" dirty="0"/>
          </a:p>
          <a:p>
            <a:r>
              <a:rPr lang="cs-CZ" dirty="0" smtClean="0">
                <a:hlinkClick r:id="rId2"/>
              </a:rPr>
              <a:t>https://kampodevitce.cz/dva-zasadni-kroky-pri-hledani-kam-po-devitce/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4207" y="177007"/>
            <a:ext cx="28956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32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 </a:t>
            </a:r>
            <a:r>
              <a:rPr lang="cs-CZ" dirty="0" smtClean="0"/>
              <a:t>           </a:t>
            </a:r>
            <a:r>
              <a:rPr lang="cs-CZ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Abych </a:t>
            </a:r>
            <a:r>
              <a:rPr lang="cs-CZ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byl v životě spokojený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CÍL:</a:t>
            </a:r>
            <a:r>
              <a:rPr lang="cs-CZ" dirty="0" smtClean="0"/>
              <a:t> </a:t>
            </a:r>
            <a:r>
              <a:rPr lang="cs-CZ" i="1" dirty="0" smtClean="0"/>
              <a:t>nemusíme se hned rozhodnout… půjdeme pomalu krok po kroku </a:t>
            </a:r>
            <a:r>
              <a:rPr lang="cs-CZ" dirty="0" smtClean="0"/>
              <a:t>= </a:t>
            </a:r>
            <a:r>
              <a:rPr lang="cs-CZ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BY STEP</a:t>
            </a:r>
          </a:p>
          <a:p>
            <a:r>
              <a:rPr lang="cs-CZ" dirty="0" smtClean="0"/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Měli byste si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představit,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pro vás v životě nejdůležitější?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Přemýšleli jste o svém budoucím životě? (práce, bydlení, rodina..)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Jaké mám koníčky? 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Jaké mám povahové rysy?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Dokážu se spolehnout sám na sebe? 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Mám to v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"hlavě"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srovnané nebo zmatek? Potřebuji pomoc? 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Chci být závislý na ostatních?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1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43492" cy="1325563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nejčastějších otázek při výběru střední školy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Vím co bych v životě chtěl(a)?</a:t>
            </a:r>
          </a:p>
          <a:p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Vím co očekávat od střední školy?</a:t>
            </a:r>
          </a:p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Přemýšlím dopředu……?</a:t>
            </a:r>
          </a:p>
          <a:p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Orientuji se ve světě práce……?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98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Prezentace středních škol a zaměstnavatelů 2024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https://www.vybiramstredni.cz/</a:t>
            </a:r>
            <a:r>
              <a:rPr lang="cs-CZ" dirty="0">
                <a:hlinkClick r:id="rId2"/>
              </a:rPr>
              <a:t> </a:t>
            </a:r>
            <a:r>
              <a:rPr lang="cs-CZ" dirty="0"/>
              <a:t> </a:t>
            </a:r>
          </a:p>
          <a:p>
            <a:r>
              <a:rPr lang="cs-CZ" dirty="0" smtClean="0">
                <a:hlinkClick r:id="rId3"/>
              </a:rPr>
              <a:t>https://www.atlasskolstvi.cz/ss499-stredni-skola-remeslna-jaromer-studnickova-260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https://www.infoabsolvent.cz/Obory/1/9-10-12-13-14-15?NastavKraj=True#filtrForm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35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Jakým způsobem chceš vybrat povolání? </a:t>
            </a:r>
            <a:endParaRPr lang="cs-CZ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Odkazy:</a:t>
            </a:r>
          </a:p>
          <a:p>
            <a:r>
              <a:rPr lang="cs-CZ" dirty="0" smtClean="0">
                <a:hlinkClick r:id="rId2"/>
              </a:rPr>
              <a:t>https://www.mujzivotposkole.cz/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3"/>
              </a:rPr>
              <a:t>https://www.salmondo.cz/materialy-pro-karierove-poradenstvi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9012" y="2808410"/>
            <a:ext cx="20859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91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Krok, který pro sebe uděláme……..</a:t>
            </a: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9939" y="1799248"/>
            <a:ext cx="10515600" cy="4351338"/>
          </a:xfrm>
        </p:spPr>
        <p:txBody>
          <a:bodyPr/>
          <a:lstStyle/>
          <a:p>
            <a:r>
              <a:rPr lang="cs-CZ" i="1" dirty="0" smtClean="0"/>
              <a:t>Podívejte se kolem sebe</a:t>
            </a:r>
            <a:r>
              <a:rPr lang="cs-CZ" dirty="0" smtClean="0"/>
              <a:t>…. </a:t>
            </a:r>
            <a:r>
              <a:rPr lang="cs-CZ" i="1" dirty="0" smtClean="0"/>
              <a:t>Máte i </a:t>
            </a:r>
            <a:r>
              <a:rPr lang="cs-CZ" i="1" dirty="0" smtClean="0"/>
              <a:t>vzor </a:t>
            </a:r>
            <a:r>
              <a:rPr lang="cs-CZ" dirty="0" smtClean="0"/>
              <a:t>(kamarádi, rodina, lidé v okolí)?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2" y="2557462"/>
            <a:ext cx="5975473" cy="335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89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239</Words>
  <Application>Microsoft Office PowerPoint</Application>
  <PresentationFormat>Širokoúhlá obrazovka</PresentationFormat>
  <Paragraphs>36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Co nás čeká v devítce? </vt:lpstr>
      <vt:lpstr>Začnu uvažovat nad výběrem SŠ…..</vt:lpstr>
      <vt:lpstr>            Abych byl v životě spokojený</vt:lpstr>
      <vt:lpstr> 5 nejčastějších otázek při výběru střední školy</vt:lpstr>
      <vt:lpstr>Prezentace středních škol a zaměstnavatelů 2024</vt:lpstr>
      <vt:lpstr>Jakým způsobem chceš vybrat povolání? </vt:lpstr>
      <vt:lpstr>1. Krok, který pro sebe uděláme……..</vt:lpstr>
    </vt:vector>
  </TitlesOfParts>
  <Company>ZŠ Josefov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nás čeká v devítce?</dc:title>
  <dc:creator>Frindtová Alena</dc:creator>
  <cp:lastModifiedBy>Frindtová Alena</cp:lastModifiedBy>
  <cp:revision>18</cp:revision>
  <dcterms:created xsi:type="dcterms:W3CDTF">2024-09-02T08:11:51Z</dcterms:created>
  <dcterms:modified xsi:type="dcterms:W3CDTF">2024-09-04T10:34:49Z</dcterms:modified>
</cp:coreProperties>
</file>